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98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42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1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32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8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69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16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28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14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72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12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8B281-3518-4EA3-8C08-09DE6D8310F7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A5ED-AA05-4B33-BD1C-CD2F5435C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9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3439" y="4657725"/>
            <a:ext cx="2085974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NMPA Project </a:t>
            </a:r>
            <a:r>
              <a:rPr lang="en-GB" dirty="0" smtClean="0"/>
              <a:t>Technical Team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531894" y="2771617"/>
            <a:ext cx="2085974" cy="1204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NMPA Project Board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95362" y="2679594"/>
            <a:ext cx="2305048" cy="13681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Independent Advisory </a:t>
            </a:r>
            <a:r>
              <a:rPr lang="en-GB" dirty="0" smtClean="0"/>
              <a:t>Group (convened by HQIP)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987020" y="4180196"/>
            <a:ext cx="2305050" cy="1204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Clinical Reference Group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95362" y="5491163"/>
            <a:ext cx="2305050" cy="1204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Women and Families Involvement Group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574881" y="3968471"/>
            <a:ext cx="0" cy="1317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3"/>
          </p:cNvCxnSpPr>
          <p:nvPr/>
        </p:nvCxnSpPr>
        <p:spPr>
          <a:xfrm>
            <a:off x="6729413" y="5286375"/>
            <a:ext cx="18454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543924" y="1423391"/>
            <a:ext cx="0" cy="1317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531894" y="163710"/>
            <a:ext cx="2085974" cy="1204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HQIP</a:t>
            </a:r>
            <a:endParaRPr lang="en-GB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300410" y="3343751"/>
            <a:ext cx="1328738" cy="191035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" idx="3"/>
          </p:cNvCxnSpPr>
          <p:nvPr/>
        </p:nvCxnSpPr>
        <p:spPr>
          <a:xfrm>
            <a:off x="3292070" y="4782652"/>
            <a:ext cx="1322787" cy="60245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3325419" y="5491163"/>
            <a:ext cx="1318020" cy="50637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275108" y="1126775"/>
            <a:ext cx="603645" cy="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814513" y="403442"/>
            <a:ext cx="1482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Reporting</a:t>
            </a:r>
          </a:p>
          <a:p>
            <a:r>
              <a:rPr lang="en-GB" dirty="0" smtClean="0"/>
              <a:t>Accountable</a:t>
            </a:r>
          </a:p>
          <a:p>
            <a:r>
              <a:rPr lang="en-GB" dirty="0" smtClean="0"/>
              <a:t>Consulted</a:t>
            </a:r>
          </a:p>
          <a:p>
            <a:endParaRPr lang="en-GB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297436" y="566141"/>
            <a:ext cx="4119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8682042" y="1423391"/>
            <a:ext cx="0" cy="1372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294753" y="836056"/>
            <a:ext cx="417322" cy="6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8258175" y="3946208"/>
            <a:ext cx="4767" cy="10332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729413" y="4966990"/>
            <a:ext cx="1528762" cy="1244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05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RCOG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Dunn</dc:creator>
  <cp:lastModifiedBy>Daniel Wolstenholme</cp:lastModifiedBy>
  <cp:revision>8</cp:revision>
  <dcterms:created xsi:type="dcterms:W3CDTF">2023-12-07T13:57:11Z</dcterms:created>
  <dcterms:modified xsi:type="dcterms:W3CDTF">2023-12-12T22:17:13Z</dcterms:modified>
</cp:coreProperties>
</file>